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1" r:id="rId5"/>
    <p:sldId id="257" r:id="rId6"/>
    <p:sldId id="260" r:id="rId7"/>
    <p:sldId id="262" r:id="rId8"/>
    <p:sldId id="263" r:id="rId9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954" y="-3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D2371-8559-4F71-93A0-9F706CB4B946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B1F5C-383E-4058-8AF5-9BA717248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734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D2371-8559-4F71-93A0-9F706CB4B946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B1F5C-383E-4058-8AF5-9BA717248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8769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D2371-8559-4F71-93A0-9F706CB4B946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B1F5C-383E-4058-8AF5-9BA717248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169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D2371-8559-4F71-93A0-9F706CB4B946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B1F5C-383E-4058-8AF5-9BA717248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366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D2371-8559-4F71-93A0-9F706CB4B946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B1F5C-383E-4058-8AF5-9BA717248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807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D2371-8559-4F71-93A0-9F706CB4B946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B1F5C-383E-4058-8AF5-9BA717248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8967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D2371-8559-4F71-93A0-9F706CB4B946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B1F5C-383E-4058-8AF5-9BA717248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049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D2371-8559-4F71-93A0-9F706CB4B946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B1F5C-383E-4058-8AF5-9BA717248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168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D2371-8559-4F71-93A0-9F706CB4B946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B1F5C-383E-4058-8AF5-9BA717248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242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D2371-8559-4F71-93A0-9F706CB4B946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B1F5C-383E-4058-8AF5-9BA717248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698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D2371-8559-4F71-93A0-9F706CB4B946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B1F5C-383E-4058-8AF5-9BA717248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80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4D2371-8559-4F71-93A0-9F706CB4B946}" type="datetimeFigureOut">
              <a:rPr lang="ru-RU" smtClean="0"/>
              <a:t>14.09.2018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9B1F5C-383E-4058-8AF5-9BA717248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3877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60"/>
            <a:ext cx="12192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45" y="40460"/>
            <a:ext cx="2265031" cy="1666960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2168666" y="210393"/>
            <a:ext cx="10023334" cy="1310909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КӨКШЕТАУ ҚАЛАСЫ БІЛІМ БӨЛІМІНІҢ "№4 ОРТА МЕКТЕБІ" </a:t>
            </a:r>
            <a:endParaRPr lang="ru-RU" sz="2000" b="1" cap="al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КОММУНАЛДЫҚ </a:t>
            </a:r>
            <a:r>
              <a:rPr lang="ru-RU" sz="2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 МЕКЕМЕСІ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319371" y="6593153"/>
            <a:ext cx="9711791" cy="192523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25-24-72</a:t>
            </a:r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30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58392" cy="7340354"/>
          </a:xfr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45" y="40460"/>
            <a:ext cx="2265031" cy="1666960"/>
          </a:xfrm>
          <a:prstGeom prst="rect">
            <a:avLst/>
          </a:prstGeom>
        </p:spPr>
      </p:pic>
      <p:sp>
        <p:nvSpPr>
          <p:cNvPr id="15" name="Скругленный прямоугольник 14"/>
          <p:cNvSpPr/>
          <p:nvPr/>
        </p:nvSpPr>
        <p:spPr>
          <a:xfrm>
            <a:off x="2168666" y="210393"/>
            <a:ext cx="10023334" cy="1310909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КОММУНАЛЬНОЕ ГОСУДАРСТВЕННОЕ УЧРЕЖДЕНИЕ "СРЕДНЯЯ ШКОЛА №4" ОТДЕЛА ОБРАЗОВАНИЯ Г.КОКШЕТАУ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319371" y="7040828"/>
            <a:ext cx="9711791" cy="192523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25-24-72</a:t>
            </a:r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4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457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45" y="40460"/>
            <a:ext cx="2265031" cy="1666960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2168666" y="210393"/>
            <a:ext cx="10023334" cy="1310909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КӨКШЕТАУ ҚАЛАСЫ БІЛІМ БӨЛІМІНІҢ "№4 ОРТА МЕКТЕБІ" </a:t>
            </a:r>
            <a:endParaRPr lang="ru-RU" sz="2000" b="1" cap="al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КОММУНАЛДЫҚ </a:t>
            </a:r>
            <a:r>
              <a:rPr lang="ru-RU" sz="2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 МЕКЕМЕСІ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319370" y="7050353"/>
            <a:ext cx="9711791" cy="192523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25-24-72</a:t>
            </a:r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60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039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45" y="40460"/>
            <a:ext cx="2265031" cy="1666960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2168666" y="210393"/>
            <a:ext cx="10023334" cy="1310909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КОММУНАЛЬНОЕ ГОСУДАРСТВЕННОЕ УЧРЕЖДЕНИЕ "СРЕДНЯЯ ШКОЛА №4" ОТДЕЛА ОБРАЗОВАНИЯ Г.КОКШЕТАУ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319370" y="6536003"/>
            <a:ext cx="9711791" cy="192523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25-24-72</a:t>
            </a:r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88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03659" cy="762251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45" y="40460"/>
            <a:ext cx="2265031" cy="1666960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2168666" y="324693"/>
            <a:ext cx="10023334" cy="1310909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КӨКШЕТАУ ҚАЛАСЫ БІЛІМ БӨЛІМІНІҢ "№4 ОРТА МЕКТЕБІ" </a:t>
            </a:r>
            <a:endParaRPr lang="ru-RU" sz="2000" b="1" cap="al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КОММУНАЛДЫҚ </a:t>
            </a:r>
            <a:r>
              <a:rPr lang="ru-RU" sz="2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 МЕКЕМЕСІ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319370" y="7300026"/>
            <a:ext cx="9711791" cy="192523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25-24-72</a:t>
            </a:r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053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2192000" cy="682902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45" y="40460"/>
            <a:ext cx="2265031" cy="1666960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2168666" y="210393"/>
            <a:ext cx="10023334" cy="1310909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КОММУНАЛЬНОЕ ГОСУДАРСТВЕННОЕ УЧРЕЖДЕНИЕ "СРЕДНЯЯ ШКОЛА №4" ОТДЕЛА ОБРАЗОВАНИЯ Г.КОКШЕТАУ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319370" y="6536003"/>
            <a:ext cx="9711791" cy="192523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25-24-72</a:t>
            </a:r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120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5819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45" y="40460"/>
            <a:ext cx="2265031" cy="1488934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2168666" y="218485"/>
            <a:ext cx="10023334" cy="1310909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КӨКШЕТАУ ҚАЛАСЫ БІЛІМ БӨЛІМІНІҢ "№4 ОРТА МЕКТЕБІ" </a:t>
            </a:r>
            <a:endParaRPr lang="ru-RU" sz="2000" b="1" cap="al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КОММУНАЛДЫҚ </a:t>
            </a:r>
            <a:r>
              <a:rPr lang="ru-RU" sz="2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 МЕКЕМЕСІ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43170" y="6761738"/>
            <a:ext cx="9711791" cy="192523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25-24-72</a:t>
            </a:r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12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45" y="40460"/>
            <a:ext cx="2265031" cy="1480842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2168666" y="210393"/>
            <a:ext cx="10023334" cy="1310909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КОММУНАЛЬНОЕ ГОСУДАРСТВЕННОЕ УЧРЕЖДЕНИЕ "СРЕДНЯЯ ШКОЛА №4" ОТДЕЛА ОБРАЗОВАНИЯ Г.КОКШЕТАУ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319370" y="6574103"/>
            <a:ext cx="9711791" cy="192523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25-24-72</a:t>
            </a:r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0885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108</Words>
  <Application>Microsoft Office PowerPoint</Application>
  <PresentationFormat>Произвольный</PresentationFormat>
  <Paragraphs>20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Игорь Cмольников</cp:lastModifiedBy>
  <cp:revision>7</cp:revision>
  <cp:lastPrinted>2018-09-12T10:32:47Z</cp:lastPrinted>
  <dcterms:created xsi:type="dcterms:W3CDTF">2018-09-12T06:33:14Z</dcterms:created>
  <dcterms:modified xsi:type="dcterms:W3CDTF">2018-09-14T11:51:00Z</dcterms:modified>
</cp:coreProperties>
</file>